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Nunito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47341bd5d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47341bd5d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talk to you about our </a:t>
            </a:r>
            <a:r>
              <a:rPr lang="en"/>
              <a:t>business</a:t>
            </a:r>
            <a:r>
              <a:rPr lang="en"/>
              <a:t> p</a:t>
            </a:r>
            <a:r>
              <a:rPr lang="en"/>
              <a:t>roblem, data analysis and results and take you through my Summary.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7341bd5d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7341bd5d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Business Problem is to save SyriaTel Money by using the data to predict </a:t>
            </a:r>
            <a:r>
              <a:rPr lang="en"/>
              <a:t>customer</a:t>
            </a:r>
            <a:r>
              <a:rPr lang="en"/>
              <a:t> churn. And to give </a:t>
            </a:r>
            <a:r>
              <a:rPr lang="en"/>
              <a:t>suggestions</a:t>
            </a:r>
            <a:r>
              <a:rPr lang="en"/>
              <a:t> on how to have keep people longer.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09f19c44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09f19c44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reason we are looking into this problem is because SyriaTel has lost ~ 15 percent of its customer base. Resulting in a loss of 31,567$.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7341bd5d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7341bd5d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</a:t>
            </a:r>
            <a:r>
              <a:rPr lang="en"/>
              <a:t>roughly</a:t>
            </a:r>
            <a:r>
              <a:rPr lang="en"/>
              <a:t> 3,500 data points of the SyriaTel data set based out of the US, to make our predictions and conclusions.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8427e0db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8427e0d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Looking into our results we have found average churned customers Paid 7 more $ than no churned customers. The only time of day that was seen to be higher was during the Day and evening. Of the ~ 9% of customers that did have an international plan 42% churned. And of customers that Do have a Voicemail plan only ~8% churn.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09f19c44c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09f19c44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Looking into our results we have found</a:t>
            </a:r>
            <a:r>
              <a:rPr lang="en">
                <a:solidFill>
                  <a:schemeClr val="dk1"/>
                </a:solidFill>
              </a:rPr>
              <a:t> average churned customers Paid 7 more $ than no churned customers. The only time of day that was seen to be higher was during the Day and evening. Of the ~ 9% of customers that did have an international plan 42% churned. And of customers that Do have a Voicemail plan only ~8% churn.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09f19c44c_0_1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509f19c44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0834e37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0834e37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everyone and if you have any questions now is the time for those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hyperlink" Target="https://github.com/alecmills" TargetMode="External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hyperlink" Target="https://www.linkedin.com/in/alec-horlick-mills/" TargetMode="External"/><Relationship Id="rId7" Type="http://schemas.openxmlformats.org/officeDocument/2006/relationships/image" Target="../media/image2.png"/><Relationship Id="rId8" Type="http://schemas.openxmlformats.org/officeDocument/2006/relationships/hyperlink" Target="mailto:alecmills34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Predictive Model Analysis for SyriaTel</a:t>
            </a:r>
            <a:endParaRPr sz="304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3941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Alec Mills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0" y="0"/>
            <a:ext cx="9144000" cy="1314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Outline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48350" y="1313875"/>
            <a:ext cx="85251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unito"/>
              <a:buChar char="-"/>
            </a:pPr>
            <a:r>
              <a:rPr lang="en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Business Problem</a:t>
            </a:r>
            <a:endParaRPr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unito"/>
              <a:buChar char="-"/>
            </a:pPr>
            <a:r>
              <a:rPr lang="en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Data </a:t>
            </a:r>
            <a:endParaRPr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unito"/>
              <a:buChar char="-"/>
            </a:pPr>
            <a:r>
              <a:rPr lang="en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unito"/>
              <a:buChar char="-"/>
            </a:pPr>
            <a:r>
              <a:rPr lang="en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Summary</a:t>
            </a:r>
            <a:endParaRPr sz="30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unito"/>
              <a:buChar char="-"/>
            </a:pPr>
            <a:r>
              <a:rPr lang="en" sz="3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Questions</a:t>
            </a:r>
            <a:endParaRPr sz="3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900" y="1524463"/>
            <a:ext cx="2287825" cy="22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r>
              <a:rPr lang="en"/>
              <a:t> Problem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SyriaTel</a:t>
            </a:r>
            <a:endParaRPr sz="1900">
              <a:solidFill>
                <a:schemeClr val="accent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-"/>
            </a:pPr>
            <a:r>
              <a:rPr lang="en" sz="150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Saving the company money</a:t>
            </a:r>
            <a:endParaRPr sz="1500">
              <a:solidFill>
                <a:schemeClr val="accent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-"/>
            </a:pPr>
            <a:r>
              <a:rPr lang="en" sz="1500">
                <a:solidFill>
                  <a:schemeClr val="accent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Keeping customers longer</a:t>
            </a:r>
            <a:endParaRPr sz="1500">
              <a:solidFill>
                <a:schemeClr val="accent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931" y="1505700"/>
            <a:ext cx="5468792" cy="30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210150" y="1573175"/>
            <a:ext cx="27237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052950" y="2960050"/>
            <a:ext cx="30381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Loss of customers base.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- Telecom data set in the US</a:t>
            </a:r>
            <a:endParaRPr sz="3400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9165" l="0" r="0" t="0"/>
          <a:stretch/>
        </p:blipFill>
        <p:spPr>
          <a:xfrm>
            <a:off x="1841975" y="1280600"/>
            <a:ext cx="5460100" cy="39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745650" y="2506650"/>
            <a:ext cx="3281400" cy="891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95% Accuracy Score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5077925" y="2506650"/>
            <a:ext cx="3281400" cy="891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72% Recall       Score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312925" y="19126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4294967295" type="body"/>
          </p:nvPr>
        </p:nvSpPr>
        <p:spPr>
          <a:xfrm>
            <a:off x="418975" y="2059363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Total Charge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6" name="Google Shape;106;p19"/>
          <p:cNvSpPr txBox="1"/>
          <p:nvPr>
            <p:ph idx="4294967295" type="body"/>
          </p:nvPr>
        </p:nvSpPr>
        <p:spPr>
          <a:xfrm>
            <a:off x="311725" y="2722925"/>
            <a:ext cx="2471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Total Day Charge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Total Evening Charge</a:t>
            </a:r>
            <a:endParaRPr sz="1600"/>
          </a:p>
        </p:txBody>
      </p:sp>
      <p:sp>
        <p:nvSpPr>
          <p:cNvPr id="107" name="Google Shape;107;p19"/>
          <p:cNvSpPr/>
          <p:nvPr/>
        </p:nvSpPr>
        <p:spPr>
          <a:xfrm>
            <a:off x="3137289" y="19126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4294967295" type="body"/>
          </p:nvPr>
        </p:nvSpPr>
        <p:spPr>
          <a:xfrm>
            <a:off x="3428663" y="20593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International Plan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9" name="Google Shape;109;p19"/>
          <p:cNvSpPr txBox="1"/>
          <p:nvPr>
            <p:ph idx="4294967295" type="body"/>
          </p:nvPr>
        </p:nvSpPr>
        <p:spPr>
          <a:xfrm>
            <a:off x="3282975" y="2812175"/>
            <a:ext cx="24717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Only 9% of our customer base</a:t>
            </a:r>
            <a:endParaRPr sz="1600"/>
          </a:p>
        </p:txBody>
      </p:sp>
      <p:sp>
        <p:nvSpPr>
          <p:cNvPr id="110" name="Google Shape;110;p19"/>
          <p:cNvSpPr/>
          <p:nvPr/>
        </p:nvSpPr>
        <p:spPr>
          <a:xfrm>
            <a:off x="6109777" y="19126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4294967295" type="body"/>
          </p:nvPr>
        </p:nvSpPr>
        <p:spPr>
          <a:xfrm>
            <a:off x="6415508" y="20593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Voicemail Plan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6254225" y="2812175"/>
            <a:ext cx="24717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Only 28% of our customers. 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 problem</a:t>
            </a:r>
            <a:endParaRPr/>
          </a:p>
        </p:txBody>
      </p:sp>
      <p:grpSp>
        <p:nvGrpSpPr>
          <p:cNvPr id="118" name="Google Shape;118;p20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19" name="Google Shape;119;p20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0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20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15% of customer base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Using our predictive model how can we lower the rate of customer Churn </a:t>
            </a:r>
            <a:endParaRPr sz="1600"/>
          </a:p>
        </p:txBody>
      </p:sp>
      <p:grpSp>
        <p:nvGrpSpPr>
          <p:cNvPr id="123" name="Google Shape;123;p20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24" name="Google Shape;124;p20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20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Voicemail Plan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International Plan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Customers charged higher during the day and Evening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28" name="Google Shape;128;p20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29" name="Google Shape;129;p20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20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Recommendations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0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Include Voicemail plans in the </a:t>
            </a:r>
            <a:r>
              <a:rPr lang="en" sz="1600"/>
              <a:t>price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Give discounts to International Plan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Change to a flat rate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0" y="0"/>
            <a:ext cx="9009300" cy="1167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Summary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-1" y="0"/>
            <a:ext cx="9144000" cy="1190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71" y="1310046"/>
            <a:ext cx="1914474" cy="287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776" y="4566375"/>
            <a:ext cx="570399" cy="3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1112" y="4432949"/>
            <a:ext cx="881843" cy="58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2950" y="4566399"/>
            <a:ext cx="320826" cy="32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4067350" y="4182500"/>
            <a:ext cx="114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Alec Mills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